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1434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1748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8093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56948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6580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78112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4294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1362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0063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219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93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091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443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6005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041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5103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407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49459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3645024"/>
            <a:ext cx="8712967" cy="338437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4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 </a:t>
            </a:r>
            <a:r>
              <a:rPr lang="ru-RU" sz="4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краевая научно-практическая конференция</a:t>
            </a:r>
            <a:endParaRPr lang="ru-RU" sz="4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4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«Развитие системы образования детей с ограниченными возможностями</a:t>
            </a:r>
          </a:p>
          <a:p>
            <a:pPr algn="ctr"/>
            <a:r>
              <a:rPr lang="ru-RU" sz="4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здоровья в образовательных учреждениях Краснодарского края: </a:t>
            </a:r>
          </a:p>
          <a:p>
            <a:pPr algn="ctr"/>
            <a:r>
              <a:rPr lang="ru-RU" sz="4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итоги и перспективы»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326209"/>
            <a:ext cx="2724150" cy="28194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333829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354400"/>
            <a:ext cx="3600400" cy="2852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5845" y="402744"/>
            <a:ext cx="3394031" cy="2846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481"/>
          <a:stretch/>
        </p:blipFill>
        <p:spPr>
          <a:xfrm>
            <a:off x="755576" y="3861048"/>
            <a:ext cx="3460680" cy="2313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87" b="50922"/>
          <a:stretch/>
        </p:blipFill>
        <p:spPr>
          <a:xfrm>
            <a:off x="4644008" y="3828793"/>
            <a:ext cx="3888432" cy="2346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770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436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Тенденции </a:t>
            </a:r>
            <a:r>
              <a:rPr lang="ru-RU" sz="6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развития системы специального дошкольного образования на Кубани</a:t>
            </a:r>
            <a:endParaRPr lang="ru-RU" sz="6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359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402468" cy="2319867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0" y="142852"/>
            <a:ext cx="8286776" cy="6500858"/>
          </a:xfrm>
        </p:spPr>
        <p:txBody>
          <a:bodyPr>
            <a:normAutofit/>
          </a:bodyPr>
          <a:lstStyle/>
          <a:p>
            <a:pPr marL="857250" indent="-857250" algn="ctr">
              <a:buFont typeface="Wingdings" panose="05000000000000000000" pitchFamily="2" charset="2"/>
              <a:buChar char="v"/>
            </a:pPr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В</a:t>
            </a:r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овлечение </a:t>
            </a:r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родительской общественности в коррекционно-развивающий процесс </a:t>
            </a:r>
            <a:endParaRPr lang="ru-RU" sz="6600" b="1" i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043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17" y="188640"/>
            <a:ext cx="8964488" cy="6135960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v"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72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Воплощение на </a:t>
            </a:r>
            <a:r>
              <a:rPr lang="ru-RU" sz="72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практике идей инклюзивного образования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456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214290"/>
            <a:ext cx="8429684" cy="5976664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ru-RU" sz="71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71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Увеличение</a:t>
            </a:r>
            <a:r>
              <a:rPr lang="ru-RU" sz="71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71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альтернативных</a:t>
            </a:r>
            <a:r>
              <a:rPr lang="ru-RU" sz="71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71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форм помощи детям с </a:t>
            </a:r>
            <a:r>
              <a:rPr lang="ru-RU" sz="71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ОВЗ </a:t>
            </a:r>
            <a:endParaRPr lang="ru-RU" sz="71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00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642918"/>
            <a:ext cx="8568952" cy="157163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Резолюция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V краевой научно-практической конференции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«Развитие системы образования детей с ограниченными возможностями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здоровья в образовательных учреждениях Краснодарского края: 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итоги и перспективы»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</a:br>
            <a:endParaRPr lang="ru-RU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1928802"/>
            <a:ext cx="8929718" cy="4167582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56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640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«Развитие дошкольного специального образования</a:t>
            </a:r>
            <a:r>
              <a:rPr lang="ru-RU" sz="64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</a:t>
            </a:r>
            <a:endParaRPr lang="ru-RU" sz="6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/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1. Признать успешным и требующим распространения опыт коррекционной работы с детьми в группе кратковременного пребывания «Особый ребенок» МБДОУ центра развития ребенка детский сад № 17 «</a:t>
            </a:r>
            <a:r>
              <a:rPr lang="ru-RU" sz="6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Журавушка</a:t>
            </a:r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 г. Тихорецка,  использования </a:t>
            </a:r>
            <a:r>
              <a:rPr lang="ru-RU" sz="6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здоровьесберегающих</a:t>
            </a:r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технологий в работе учителя-логопеда МБДОУ комбинированного вида № 12 </a:t>
            </a:r>
            <a:r>
              <a:rPr lang="ru-RU" sz="6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Белоглинского</a:t>
            </a:r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района, интеграции детей с </a:t>
            </a:r>
            <a:r>
              <a:rPr lang="ru-RU" sz="6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кохлеарным</a:t>
            </a:r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6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имплантом</a:t>
            </a:r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в группу компенсирующей направленности МБДОУ № 37 г. Армавира, организации центра  ответственного </a:t>
            </a:r>
            <a:r>
              <a:rPr lang="ru-RU" sz="6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родительства</a:t>
            </a:r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«Верные руки» в МБДОУ детского сада комбинированного вида № 11 «Теремок» п. Псебая Мостовского района, опыт работы воспитателя-</a:t>
            </a:r>
            <a:r>
              <a:rPr lang="ru-RU" sz="6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тьютора</a:t>
            </a:r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МБДОУ № 37 г. Армавира по сопровождению детей с аутизмом.</a:t>
            </a:r>
          </a:p>
          <a:p>
            <a:pPr algn="just"/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2. Признать необходимость увеличения количества центров ранней помощи, дошкольных образовательных организаций компенсирующего и комбинированного вида, групп «Особый ребенок» в системе образования Краснодарского края.</a:t>
            </a:r>
          </a:p>
          <a:p>
            <a:pPr algn="just"/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3. Создать условия для внедрения современных организационных форм и технологий образования детей с ограниченными возможностями здоровья в дошкольных образовательных организациях Краснодарского края. </a:t>
            </a:r>
          </a:p>
          <a:p>
            <a:pPr algn="just"/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4. Организовать переподготовку и повышение квалификации для педагогических работников дошкольных образовательных организаций по направлениям дошкольной специальной педагогики и специальной психологии в ГБОУ КК ККИДПОО.</a:t>
            </a:r>
          </a:p>
          <a:p>
            <a:pPr algn="just"/>
            <a:r>
              <a:rPr lang="ru-RU" sz="6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5. На основе межведомственного взаимодействия разработать муниципальные модели ранней диагностики и комплексного сопровождения детей с ранним детским аутизмом, нарушениями речи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208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500042"/>
            <a:ext cx="8643998" cy="56436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СПАСИБО </a:t>
            </a:r>
            <a:r>
              <a:rPr lang="ru-RU" sz="8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ЗА ВНИМАНИЕ</a:t>
            </a:r>
            <a:endParaRPr lang="ru-RU" sz="8800" b="1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398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109</TotalTime>
  <Words>158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Сектор</vt:lpstr>
      <vt:lpstr>Слайд 1</vt:lpstr>
      <vt:lpstr>Слайд 2</vt:lpstr>
      <vt:lpstr>Слайд 3</vt:lpstr>
      <vt:lpstr> </vt:lpstr>
      <vt:lpstr>Слайд 5</vt:lpstr>
      <vt:lpstr>Слайд 6</vt:lpstr>
      <vt:lpstr>Резолюция V краевой научно-практической конференции «Развитие системы образования детей с ограниченными возможностями здоровья в образовательных учреждениях Краснодарского края:  итоги и перспективы» 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дс-72</dc:creator>
  <cp:lastModifiedBy>Пользователь</cp:lastModifiedBy>
  <cp:revision>8</cp:revision>
  <dcterms:created xsi:type="dcterms:W3CDTF">2015-04-14T11:54:35Z</dcterms:created>
  <dcterms:modified xsi:type="dcterms:W3CDTF">2015-04-14T13:51:50Z</dcterms:modified>
</cp:coreProperties>
</file>